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09" r:id="rId1"/>
    <p:sldMasterId id="2147483719" r:id="rId2"/>
  </p:sldMasterIdLst>
  <p:notesMasterIdLst>
    <p:notesMasterId r:id="rId10"/>
  </p:notesMasterIdLst>
  <p:sldIdLst>
    <p:sldId id="257" r:id="rId3"/>
    <p:sldId id="303" r:id="rId4"/>
    <p:sldId id="302" r:id="rId5"/>
    <p:sldId id="299" r:id="rId6"/>
    <p:sldId id="304" r:id="rId7"/>
    <p:sldId id="277" r:id="rId8"/>
    <p:sldId id="285" r:id="rId9"/>
  </p:sldIdLst>
  <p:sldSz cx="9144000" cy="6858000" type="screen4x3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7795" autoAdjust="0"/>
    <p:restoredTop sz="93896" autoAdjust="0"/>
  </p:normalViewPr>
  <p:slideViewPr>
    <p:cSldViewPr>
      <p:cViewPr varScale="1">
        <p:scale>
          <a:sx n="88" d="100"/>
          <a:sy n="88" d="100"/>
        </p:scale>
        <p:origin x="490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2BB990-4909-4501-B02D-F463234E2FD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95CC69B-205D-48C1-BBAC-A6CD2391D292}">
      <dgm:prSet phldrT="[Text]"/>
      <dgm:spPr/>
      <dgm:t>
        <a:bodyPr/>
        <a:lstStyle/>
        <a:p>
          <a:r>
            <a:rPr lang="en-US" dirty="0" smtClean="0"/>
            <a:t>Most important UI</a:t>
          </a:r>
          <a:endParaRPr lang="en-US" dirty="0"/>
        </a:p>
      </dgm:t>
    </dgm:pt>
    <dgm:pt modelId="{FDD17A96-DE63-4F03-946B-8DCEFDF4DDF4}" type="parTrans" cxnId="{894762F3-E784-47F8-AB78-882BD39B51B8}">
      <dgm:prSet/>
      <dgm:spPr/>
      <dgm:t>
        <a:bodyPr/>
        <a:lstStyle/>
        <a:p>
          <a:endParaRPr lang="en-US"/>
        </a:p>
      </dgm:t>
    </dgm:pt>
    <dgm:pt modelId="{7D17B4F1-2318-46E0-9CEC-1B630F9C3D56}" type="sibTrans" cxnId="{894762F3-E784-47F8-AB78-882BD39B51B8}">
      <dgm:prSet/>
      <dgm:spPr/>
      <dgm:t>
        <a:bodyPr/>
        <a:lstStyle/>
        <a:p>
          <a:endParaRPr lang="en-US"/>
        </a:p>
      </dgm:t>
    </dgm:pt>
    <dgm:pt modelId="{AE28AFBF-3E7A-4AD8-A27C-18DB2A4788EE}">
      <dgm:prSet phldrT="[Text]"/>
      <dgm:spPr/>
      <dgm:t>
        <a:bodyPr/>
        <a:lstStyle/>
        <a:p>
          <a:r>
            <a:rPr lang="en-US" dirty="0" smtClean="0"/>
            <a:t>The m</a:t>
          </a:r>
          <a:r>
            <a:rPr lang="en-US" b="1" i="0" dirty="0" smtClean="0"/>
            <a:t>essiest</a:t>
          </a:r>
          <a:endParaRPr lang="en-US" dirty="0"/>
        </a:p>
      </dgm:t>
    </dgm:pt>
    <dgm:pt modelId="{ABDE7246-E805-4C0B-9DA0-3138C4E84961}" type="parTrans" cxnId="{43C5201F-C758-44E7-AE04-F55A578EBB0E}">
      <dgm:prSet/>
      <dgm:spPr/>
      <dgm:t>
        <a:bodyPr/>
        <a:lstStyle/>
        <a:p>
          <a:endParaRPr lang="en-US"/>
        </a:p>
      </dgm:t>
    </dgm:pt>
    <dgm:pt modelId="{C05945EC-0AD1-46F0-9066-9435A62A7382}" type="sibTrans" cxnId="{43C5201F-C758-44E7-AE04-F55A578EBB0E}">
      <dgm:prSet/>
      <dgm:spPr/>
      <dgm:t>
        <a:bodyPr/>
        <a:lstStyle/>
        <a:p>
          <a:endParaRPr lang="en-US"/>
        </a:p>
      </dgm:t>
    </dgm:pt>
    <dgm:pt modelId="{0FA9DD2F-15CF-4866-8E99-61B20E7ECA9C}">
      <dgm:prSet phldrT="[Text]"/>
      <dgm:spPr/>
      <dgm:t>
        <a:bodyPr/>
        <a:lstStyle/>
        <a:p>
          <a:r>
            <a:rPr lang="en-US" dirty="0" smtClean="0"/>
            <a:t>Organize it!</a:t>
          </a:r>
          <a:endParaRPr lang="en-US" dirty="0"/>
        </a:p>
      </dgm:t>
    </dgm:pt>
    <dgm:pt modelId="{3AD837E6-F191-46CD-B6CD-49567C6AEA2B}" type="parTrans" cxnId="{0F3A3D43-728A-4198-83C2-9790DC9C76D1}">
      <dgm:prSet/>
      <dgm:spPr/>
      <dgm:t>
        <a:bodyPr/>
        <a:lstStyle/>
        <a:p>
          <a:endParaRPr lang="en-US"/>
        </a:p>
      </dgm:t>
    </dgm:pt>
    <dgm:pt modelId="{ADF1CBC9-F4E5-4B09-B2FF-41C0DFC36850}" type="sibTrans" cxnId="{0F3A3D43-728A-4198-83C2-9790DC9C76D1}">
      <dgm:prSet/>
      <dgm:spPr/>
      <dgm:t>
        <a:bodyPr/>
        <a:lstStyle/>
        <a:p>
          <a:endParaRPr lang="en-US"/>
        </a:p>
      </dgm:t>
    </dgm:pt>
    <dgm:pt modelId="{AEEA3756-DB79-4BBB-B7C1-607FF8AF6B67}" type="pres">
      <dgm:prSet presAssocID="{EC2BB990-4909-4501-B02D-F463234E2FDC}" presName="Name0" presStyleCnt="0">
        <dgm:presLayoutVars>
          <dgm:dir/>
          <dgm:resizeHandles val="exact"/>
        </dgm:presLayoutVars>
      </dgm:prSet>
      <dgm:spPr/>
    </dgm:pt>
    <dgm:pt modelId="{131359DD-8227-4DBB-B40C-169B1E2D9004}" type="pres">
      <dgm:prSet presAssocID="{695CC69B-205D-48C1-BBAC-A6CD2391D292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A97B7C-07A7-45FA-8CF0-513B92DE7600}" type="pres">
      <dgm:prSet presAssocID="{7D17B4F1-2318-46E0-9CEC-1B630F9C3D56}" presName="sibTrans" presStyleLbl="sibTrans2D1" presStyleIdx="0" presStyleCnt="2"/>
      <dgm:spPr/>
      <dgm:t>
        <a:bodyPr/>
        <a:lstStyle/>
        <a:p>
          <a:endParaRPr lang="en-US"/>
        </a:p>
      </dgm:t>
    </dgm:pt>
    <dgm:pt modelId="{77E23B2A-E75D-4514-BA29-621F979E6E59}" type="pres">
      <dgm:prSet presAssocID="{7D17B4F1-2318-46E0-9CEC-1B630F9C3D56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5264B81-6C95-480C-B08F-7B5247B57925}" type="pres">
      <dgm:prSet presAssocID="{AE28AFBF-3E7A-4AD8-A27C-18DB2A4788EE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BD0549-2FDA-4DD8-81D8-A8F326FA3744}" type="pres">
      <dgm:prSet presAssocID="{C05945EC-0AD1-46F0-9066-9435A62A7382}" presName="sibTrans" presStyleLbl="sibTrans2D1" presStyleIdx="1" presStyleCnt="2"/>
      <dgm:spPr/>
      <dgm:t>
        <a:bodyPr/>
        <a:lstStyle/>
        <a:p>
          <a:endParaRPr lang="en-US"/>
        </a:p>
      </dgm:t>
    </dgm:pt>
    <dgm:pt modelId="{F936E041-C69C-4506-83CD-EEEDD9360B8E}" type="pres">
      <dgm:prSet presAssocID="{C05945EC-0AD1-46F0-9066-9435A62A7382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292E53F2-EA9A-45EB-B38B-A6BF6B6B33DE}" type="pres">
      <dgm:prSet presAssocID="{0FA9DD2F-15CF-4866-8E99-61B20E7ECA9C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F3A3D43-728A-4198-83C2-9790DC9C76D1}" srcId="{EC2BB990-4909-4501-B02D-F463234E2FDC}" destId="{0FA9DD2F-15CF-4866-8E99-61B20E7ECA9C}" srcOrd="2" destOrd="0" parTransId="{3AD837E6-F191-46CD-B6CD-49567C6AEA2B}" sibTransId="{ADF1CBC9-F4E5-4B09-B2FF-41C0DFC36850}"/>
    <dgm:cxn modelId="{4F466AFA-3943-42E4-B554-9F92DEBFAA55}" type="presOf" srcId="{7D17B4F1-2318-46E0-9CEC-1B630F9C3D56}" destId="{77E23B2A-E75D-4514-BA29-621F979E6E59}" srcOrd="1" destOrd="0" presId="urn:microsoft.com/office/officeart/2005/8/layout/process1"/>
    <dgm:cxn modelId="{894762F3-E784-47F8-AB78-882BD39B51B8}" srcId="{EC2BB990-4909-4501-B02D-F463234E2FDC}" destId="{695CC69B-205D-48C1-BBAC-A6CD2391D292}" srcOrd="0" destOrd="0" parTransId="{FDD17A96-DE63-4F03-946B-8DCEFDF4DDF4}" sibTransId="{7D17B4F1-2318-46E0-9CEC-1B630F9C3D56}"/>
    <dgm:cxn modelId="{D67C9E3B-C389-4EB2-93A6-FFD329AB6E5D}" type="presOf" srcId="{AE28AFBF-3E7A-4AD8-A27C-18DB2A4788EE}" destId="{E5264B81-6C95-480C-B08F-7B5247B57925}" srcOrd="0" destOrd="0" presId="urn:microsoft.com/office/officeart/2005/8/layout/process1"/>
    <dgm:cxn modelId="{9650A013-C19C-474B-82A2-1344A51CC4FA}" type="presOf" srcId="{EC2BB990-4909-4501-B02D-F463234E2FDC}" destId="{AEEA3756-DB79-4BBB-B7C1-607FF8AF6B67}" srcOrd="0" destOrd="0" presId="urn:microsoft.com/office/officeart/2005/8/layout/process1"/>
    <dgm:cxn modelId="{AB896D99-0E26-4AE9-A186-FF156FE39718}" type="presOf" srcId="{695CC69B-205D-48C1-BBAC-A6CD2391D292}" destId="{131359DD-8227-4DBB-B40C-169B1E2D9004}" srcOrd="0" destOrd="0" presId="urn:microsoft.com/office/officeart/2005/8/layout/process1"/>
    <dgm:cxn modelId="{4EF8F645-2F16-4B19-A02D-24F17CA52A19}" type="presOf" srcId="{0FA9DD2F-15CF-4866-8E99-61B20E7ECA9C}" destId="{292E53F2-EA9A-45EB-B38B-A6BF6B6B33DE}" srcOrd="0" destOrd="0" presId="urn:microsoft.com/office/officeart/2005/8/layout/process1"/>
    <dgm:cxn modelId="{43C5201F-C758-44E7-AE04-F55A578EBB0E}" srcId="{EC2BB990-4909-4501-B02D-F463234E2FDC}" destId="{AE28AFBF-3E7A-4AD8-A27C-18DB2A4788EE}" srcOrd="1" destOrd="0" parTransId="{ABDE7246-E805-4C0B-9DA0-3138C4E84961}" sibTransId="{C05945EC-0AD1-46F0-9066-9435A62A7382}"/>
    <dgm:cxn modelId="{1E6C1424-C206-458C-905F-5556C20786D6}" type="presOf" srcId="{7D17B4F1-2318-46E0-9CEC-1B630F9C3D56}" destId="{65A97B7C-07A7-45FA-8CF0-513B92DE7600}" srcOrd="0" destOrd="0" presId="urn:microsoft.com/office/officeart/2005/8/layout/process1"/>
    <dgm:cxn modelId="{602E939C-4701-48D4-8B04-D6E6D52DCD7F}" type="presOf" srcId="{C05945EC-0AD1-46F0-9066-9435A62A7382}" destId="{F936E041-C69C-4506-83CD-EEEDD9360B8E}" srcOrd="1" destOrd="0" presId="urn:microsoft.com/office/officeart/2005/8/layout/process1"/>
    <dgm:cxn modelId="{AB1CBF8A-559D-41D9-9E4F-904C14786070}" type="presOf" srcId="{C05945EC-0AD1-46F0-9066-9435A62A7382}" destId="{C4BD0549-2FDA-4DD8-81D8-A8F326FA3744}" srcOrd="0" destOrd="0" presId="urn:microsoft.com/office/officeart/2005/8/layout/process1"/>
    <dgm:cxn modelId="{1182CBBD-1A78-4E07-A555-15440E1D31F6}" type="presParOf" srcId="{AEEA3756-DB79-4BBB-B7C1-607FF8AF6B67}" destId="{131359DD-8227-4DBB-B40C-169B1E2D9004}" srcOrd="0" destOrd="0" presId="urn:microsoft.com/office/officeart/2005/8/layout/process1"/>
    <dgm:cxn modelId="{FFFBB38E-933C-42B5-95B6-F66284608965}" type="presParOf" srcId="{AEEA3756-DB79-4BBB-B7C1-607FF8AF6B67}" destId="{65A97B7C-07A7-45FA-8CF0-513B92DE7600}" srcOrd="1" destOrd="0" presId="urn:microsoft.com/office/officeart/2005/8/layout/process1"/>
    <dgm:cxn modelId="{976B212B-4D3E-45E3-93BA-C961A4527BCA}" type="presParOf" srcId="{65A97B7C-07A7-45FA-8CF0-513B92DE7600}" destId="{77E23B2A-E75D-4514-BA29-621F979E6E59}" srcOrd="0" destOrd="0" presId="urn:microsoft.com/office/officeart/2005/8/layout/process1"/>
    <dgm:cxn modelId="{91B9A9EB-58E2-48D6-96DC-2D99B987BD83}" type="presParOf" srcId="{AEEA3756-DB79-4BBB-B7C1-607FF8AF6B67}" destId="{E5264B81-6C95-480C-B08F-7B5247B57925}" srcOrd="2" destOrd="0" presId="urn:microsoft.com/office/officeart/2005/8/layout/process1"/>
    <dgm:cxn modelId="{4E1AE782-A01A-4D70-8588-D90258205858}" type="presParOf" srcId="{AEEA3756-DB79-4BBB-B7C1-607FF8AF6B67}" destId="{C4BD0549-2FDA-4DD8-81D8-A8F326FA3744}" srcOrd="3" destOrd="0" presId="urn:microsoft.com/office/officeart/2005/8/layout/process1"/>
    <dgm:cxn modelId="{97123AF3-EE7D-4013-9823-DAF2EAA284DD}" type="presParOf" srcId="{C4BD0549-2FDA-4DD8-81D8-A8F326FA3744}" destId="{F936E041-C69C-4506-83CD-EEEDD9360B8E}" srcOrd="0" destOrd="0" presId="urn:microsoft.com/office/officeart/2005/8/layout/process1"/>
    <dgm:cxn modelId="{51048A2E-6372-43C8-8160-D79042573487}" type="presParOf" srcId="{AEEA3756-DB79-4BBB-B7C1-607FF8AF6B67}" destId="{292E53F2-EA9A-45EB-B38B-A6BF6B6B33D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05BA49-D241-4AF0-B0E1-77F77964CB5F}" type="doc">
      <dgm:prSet loTypeId="urn:microsoft.com/office/officeart/2005/8/layout/gear1" loCatId="cycle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E82273D-57C6-4531-A1EE-DFD182F6A312}">
      <dgm:prSet phldrT="[Text]" custT="1"/>
      <dgm:spPr/>
      <dgm:t>
        <a:bodyPr/>
        <a:lstStyle/>
        <a:p>
          <a:r>
            <a:rPr lang="en-US" sz="2400" dirty="0" smtClean="0"/>
            <a:t>Server</a:t>
          </a:r>
          <a:endParaRPr lang="en-US" sz="1500" dirty="0" smtClean="0"/>
        </a:p>
        <a:p>
          <a:endParaRPr lang="en-US" sz="1500" dirty="0" smtClean="0"/>
        </a:p>
      </dgm:t>
    </dgm:pt>
    <dgm:pt modelId="{16839012-12AB-46B8-82B2-AF0371BD56EC}" type="parTrans" cxnId="{CDAA055F-6FA9-4B4E-9109-13D20BC51416}">
      <dgm:prSet/>
      <dgm:spPr/>
      <dgm:t>
        <a:bodyPr/>
        <a:lstStyle/>
        <a:p>
          <a:endParaRPr lang="en-US"/>
        </a:p>
      </dgm:t>
    </dgm:pt>
    <dgm:pt modelId="{73CBD310-9A30-44E3-8655-AA69E426E8CA}" type="sibTrans" cxnId="{CDAA055F-6FA9-4B4E-9109-13D20BC51416}">
      <dgm:prSet/>
      <dgm:spPr/>
      <dgm:t>
        <a:bodyPr/>
        <a:lstStyle/>
        <a:p>
          <a:endParaRPr lang="en-US"/>
        </a:p>
      </dgm:t>
    </dgm:pt>
    <dgm:pt modelId="{67156BD9-5C20-4825-986F-4F00D45F17B0}">
      <dgm:prSet phldrT="[Text]"/>
      <dgm:spPr/>
      <dgm:t>
        <a:bodyPr/>
        <a:lstStyle/>
        <a:p>
          <a:r>
            <a:rPr lang="en-US" dirty="0" smtClean="0"/>
            <a:t>Algorithm</a:t>
          </a:r>
        </a:p>
        <a:p>
          <a:r>
            <a:rPr lang="en-US" i="1" dirty="0" smtClean="0"/>
            <a:t>LDA</a:t>
          </a:r>
          <a:endParaRPr lang="en-US" i="1" dirty="0"/>
        </a:p>
      </dgm:t>
    </dgm:pt>
    <dgm:pt modelId="{975D9E42-C709-4B7D-9DF3-9E91EFF053BE}" type="parTrans" cxnId="{4D3F0F8E-51F3-4D4E-88E2-14449567EFDC}">
      <dgm:prSet/>
      <dgm:spPr/>
      <dgm:t>
        <a:bodyPr/>
        <a:lstStyle/>
        <a:p>
          <a:endParaRPr lang="en-US"/>
        </a:p>
      </dgm:t>
    </dgm:pt>
    <dgm:pt modelId="{98CF2EB0-7793-4E88-9C77-0462F8EC4103}" type="sibTrans" cxnId="{4D3F0F8E-51F3-4D4E-88E2-14449567EFDC}">
      <dgm:prSet/>
      <dgm:spPr/>
      <dgm:t>
        <a:bodyPr/>
        <a:lstStyle/>
        <a:p>
          <a:endParaRPr lang="en-US"/>
        </a:p>
      </dgm:t>
    </dgm:pt>
    <dgm:pt modelId="{17F32A7F-C62B-4C0E-9AAA-47485BC0D92E}">
      <dgm:prSet phldrT="[Text]"/>
      <dgm:spPr/>
      <dgm:t>
        <a:bodyPr/>
        <a:lstStyle/>
        <a:p>
          <a:r>
            <a:rPr lang="en-US" dirty="0" smtClean="0"/>
            <a:t>Client Side</a:t>
          </a:r>
        </a:p>
        <a:p>
          <a:endParaRPr lang="en-US" dirty="0"/>
        </a:p>
      </dgm:t>
    </dgm:pt>
    <dgm:pt modelId="{6BF98EBB-C850-44CD-B0CD-D26C10FC9445}" type="parTrans" cxnId="{501A939F-E115-49EE-B89C-760B3ED34844}">
      <dgm:prSet/>
      <dgm:spPr/>
      <dgm:t>
        <a:bodyPr/>
        <a:lstStyle/>
        <a:p>
          <a:endParaRPr lang="en-US"/>
        </a:p>
      </dgm:t>
    </dgm:pt>
    <dgm:pt modelId="{AFF2ED8E-8116-4387-99E7-10DAFB697A64}" type="sibTrans" cxnId="{501A939F-E115-49EE-B89C-760B3ED34844}">
      <dgm:prSet/>
      <dgm:spPr/>
      <dgm:t>
        <a:bodyPr/>
        <a:lstStyle/>
        <a:p>
          <a:endParaRPr lang="en-US"/>
        </a:p>
      </dgm:t>
    </dgm:pt>
    <dgm:pt modelId="{25A340F0-E564-4187-B3CF-E4FA9DC4B04A}" type="pres">
      <dgm:prSet presAssocID="{9105BA49-D241-4AF0-B0E1-77F77964CB5F}" presName="composite" presStyleCnt="0">
        <dgm:presLayoutVars>
          <dgm:chMax val="3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3A5D0B0-C77F-453D-9D98-9569CC09BD9D}" type="pres">
      <dgm:prSet presAssocID="{0E82273D-57C6-4531-A1EE-DFD182F6A312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98DBBF-2056-47F6-B2A3-1DD3DDA16B43}" type="pres">
      <dgm:prSet presAssocID="{0E82273D-57C6-4531-A1EE-DFD182F6A312}" presName="gear1srcNode" presStyleLbl="node1" presStyleIdx="0" presStyleCnt="3"/>
      <dgm:spPr/>
      <dgm:t>
        <a:bodyPr/>
        <a:lstStyle/>
        <a:p>
          <a:endParaRPr lang="en-US"/>
        </a:p>
      </dgm:t>
    </dgm:pt>
    <dgm:pt modelId="{B4F30C8E-9F02-427F-B330-FAC5B1C44200}" type="pres">
      <dgm:prSet presAssocID="{0E82273D-57C6-4531-A1EE-DFD182F6A312}" presName="gear1dstNode" presStyleLbl="node1" presStyleIdx="0" presStyleCnt="3"/>
      <dgm:spPr/>
      <dgm:t>
        <a:bodyPr/>
        <a:lstStyle/>
        <a:p>
          <a:endParaRPr lang="en-US"/>
        </a:p>
      </dgm:t>
    </dgm:pt>
    <dgm:pt modelId="{FD97C55E-67FD-41D2-8AF8-C7BC61E63007}" type="pres">
      <dgm:prSet presAssocID="{67156BD9-5C20-4825-986F-4F00D45F17B0}" presName="gear2" presStyleLbl="node1" presStyleIdx="1" presStyleCnt="3" custScaleX="135420" custScaleY="135420" custLinFactNeighborX="-21047" custLinFactNeighborY="3517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3A69F8-8A8A-4EBE-95D8-4A6A574E984F}" type="pres">
      <dgm:prSet presAssocID="{67156BD9-5C20-4825-986F-4F00D45F17B0}" presName="gear2srcNode" presStyleLbl="node1" presStyleIdx="1" presStyleCnt="3"/>
      <dgm:spPr/>
      <dgm:t>
        <a:bodyPr/>
        <a:lstStyle/>
        <a:p>
          <a:endParaRPr lang="en-US"/>
        </a:p>
      </dgm:t>
    </dgm:pt>
    <dgm:pt modelId="{A0A3E5B0-CEE8-402D-959C-6C1A65D8B5B4}" type="pres">
      <dgm:prSet presAssocID="{67156BD9-5C20-4825-986F-4F00D45F17B0}" presName="gear2dstNode" presStyleLbl="node1" presStyleIdx="1" presStyleCnt="3"/>
      <dgm:spPr/>
      <dgm:t>
        <a:bodyPr/>
        <a:lstStyle/>
        <a:p>
          <a:endParaRPr lang="en-US"/>
        </a:p>
      </dgm:t>
    </dgm:pt>
    <dgm:pt modelId="{47E62AF2-725B-476A-86EF-7A22F11C31E9}" type="pres">
      <dgm:prSet presAssocID="{17F32A7F-C62B-4C0E-9AAA-47485BC0D92E}" presName="gear3" presStyleLbl="node1" presStyleIdx="2" presStyleCnt="3" custScaleX="133023" custScaleY="133023"/>
      <dgm:spPr/>
      <dgm:t>
        <a:bodyPr/>
        <a:lstStyle/>
        <a:p>
          <a:endParaRPr lang="en-US"/>
        </a:p>
      </dgm:t>
    </dgm:pt>
    <dgm:pt modelId="{E1EC0088-2554-44D9-89B4-C79EAC0F2D9E}" type="pres">
      <dgm:prSet presAssocID="{17F32A7F-C62B-4C0E-9AAA-47485BC0D92E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0FDA1A-C152-4097-98C5-6A4D671C2026}" type="pres">
      <dgm:prSet presAssocID="{17F32A7F-C62B-4C0E-9AAA-47485BC0D92E}" presName="gear3srcNode" presStyleLbl="node1" presStyleIdx="2" presStyleCnt="3"/>
      <dgm:spPr/>
      <dgm:t>
        <a:bodyPr/>
        <a:lstStyle/>
        <a:p>
          <a:endParaRPr lang="en-US"/>
        </a:p>
      </dgm:t>
    </dgm:pt>
    <dgm:pt modelId="{3A0E8D38-1874-44A4-B933-17DB4117D07E}" type="pres">
      <dgm:prSet presAssocID="{17F32A7F-C62B-4C0E-9AAA-47485BC0D92E}" presName="gear3dstNode" presStyleLbl="node1" presStyleIdx="2" presStyleCnt="3"/>
      <dgm:spPr/>
      <dgm:t>
        <a:bodyPr/>
        <a:lstStyle/>
        <a:p>
          <a:endParaRPr lang="en-US"/>
        </a:p>
      </dgm:t>
    </dgm:pt>
    <dgm:pt modelId="{FC394FF6-C445-44E5-B4AD-33DAFCF2701F}" type="pres">
      <dgm:prSet presAssocID="{73CBD310-9A30-44E3-8655-AA69E426E8CA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893E8470-8A04-4C06-8179-C2986E879851}" type="pres">
      <dgm:prSet presAssocID="{98CF2EB0-7793-4E88-9C77-0462F8EC4103}" presName="connector2" presStyleLbl="sibTrans2D1" presStyleIdx="1" presStyleCnt="3" custLinFactNeighborX="-28901" custLinFactNeighborY="21475"/>
      <dgm:spPr/>
      <dgm:t>
        <a:bodyPr/>
        <a:lstStyle/>
        <a:p>
          <a:endParaRPr lang="en-US"/>
        </a:p>
      </dgm:t>
    </dgm:pt>
    <dgm:pt modelId="{BB84E6B9-1C00-445F-AE47-A8039A03B326}" type="pres">
      <dgm:prSet presAssocID="{AFF2ED8E-8116-4387-99E7-10DAFB697A64}" presName="connector3" presStyleLbl="sibTrans2D1" presStyleIdx="2" presStyleCnt="3" custLinFactNeighborX="-11909" custLinFactNeighborY="-2450"/>
      <dgm:spPr/>
      <dgm:t>
        <a:bodyPr/>
        <a:lstStyle/>
        <a:p>
          <a:endParaRPr lang="en-US"/>
        </a:p>
      </dgm:t>
    </dgm:pt>
  </dgm:ptLst>
  <dgm:cxnLst>
    <dgm:cxn modelId="{ACCB4E4B-663D-401C-A4DB-7DE3CEDDD84D}" type="presOf" srcId="{17F32A7F-C62B-4C0E-9AAA-47485BC0D92E}" destId="{E1EC0088-2554-44D9-89B4-C79EAC0F2D9E}" srcOrd="1" destOrd="0" presId="urn:microsoft.com/office/officeart/2005/8/layout/gear1"/>
    <dgm:cxn modelId="{68B1F840-299B-41C2-BD21-5CC1479921C7}" type="presOf" srcId="{0E82273D-57C6-4531-A1EE-DFD182F6A312}" destId="{C398DBBF-2056-47F6-B2A3-1DD3DDA16B43}" srcOrd="1" destOrd="0" presId="urn:microsoft.com/office/officeart/2005/8/layout/gear1"/>
    <dgm:cxn modelId="{C23CE6BA-A7C4-41C4-85AB-01568B6A5B2B}" type="presOf" srcId="{98CF2EB0-7793-4E88-9C77-0462F8EC4103}" destId="{893E8470-8A04-4C06-8179-C2986E879851}" srcOrd="0" destOrd="0" presId="urn:microsoft.com/office/officeart/2005/8/layout/gear1"/>
    <dgm:cxn modelId="{15BACBB4-16BC-4777-AF22-D4F91B4AE0E6}" type="presOf" srcId="{0E82273D-57C6-4531-A1EE-DFD182F6A312}" destId="{B4F30C8E-9F02-427F-B330-FAC5B1C44200}" srcOrd="2" destOrd="0" presId="urn:microsoft.com/office/officeart/2005/8/layout/gear1"/>
    <dgm:cxn modelId="{4D3F0F8E-51F3-4D4E-88E2-14449567EFDC}" srcId="{9105BA49-D241-4AF0-B0E1-77F77964CB5F}" destId="{67156BD9-5C20-4825-986F-4F00D45F17B0}" srcOrd="1" destOrd="0" parTransId="{975D9E42-C709-4B7D-9DF3-9E91EFF053BE}" sibTransId="{98CF2EB0-7793-4E88-9C77-0462F8EC4103}"/>
    <dgm:cxn modelId="{501A939F-E115-49EE-B89C-760B3ED34844}" srcId="{9105BA49-D241-4AF0-B0E1-77F77964CB5F}" destId="{17F32A7F-C62B-4C0E-9AAA-47485BC0D92E}" srcOrd="2" destOrd="0" parTransId="{6BF98EBB-C850-44CD-B0CD-D26C10FC9445}" sibTransId="{AFF2ED8E-8116-4387-99E7-10DAFB697A64}"/>
    <dgm:cxn modelId="{F97A9A9D-5800-429B-BDCE-D5E4D3BF4125}" type="presOf" srcId="{17F32A7F-C62B-4C0E-9AAA-47485BC0D92E}" destId="{3A0E8D38-1874-44A4-B933-17DB4117D07E}" srcOrd="3" destOrd="0" presId="urn:microsoft.com/office/officeart/2005/8/layout/gear1"/>
    <dgm:cxn modelId="{D6C3B36E-29B4-4B3E-BE8D-00C9CB3C2929}" type="presOf" srcId="{67156BD9-5C20-4825-986F-4F00D45F17B0}" destId="{D63A69F8-8A8A-4EBE-95D8-4A6A574E984F}" srcOrd="1" destOrd="0" presId="urn:microsoft.com/office/officeart/2005/8/layout/gear1"/>
    <dgm:cxn modelId="{CDAA055F-6FA9-4B4E-9109-13D20BC51416}" srcId="{9105BA49-D241-4AF0-B0E1-77F77964CB5F}" destId="{0E82273D-57C6-4531-A1EE-DFD182F6A312}" srcOrd="0" destOrd="0" parTransId="{16839012-12AB-46B8-82B2-AF0371BD56EC}" sibTransId="{73CBD310-9A30-44E3-8655-AA69E426E8CA}"/>
    <dgm:cxn modelId="{8390994C-4BAE-4E18-A571-0EB81DAD0D7B}" type="presOf" srcId="{17F32A7F-C62B-4C0E-9AAA-47485BC0D92E}" destId="{47E62AF2-725B-476A-86EF-7A22F11C31E9}" srcOrd="0" destOrd="0" presId="urn:microsoft.com/office/officeart/2005/8/layout/gear1"/>
    <dgm:cxn modelId="{EC92DAB3-EF62-4102-933F-07E5E340BA37}" type="presOf" srcId="{67156BD9-5C20-4825-986F-4F00D45F17B0}" destId="{FD97C55E-67FD-41D2-8AF8-C7BC61E63007}" srcOrd="0" destOrd="0" presId="urn:microsoft.com/office/officeart/2005/8/layout/gear1"/>
    <dgm:cxn modelId="{A4DE54C0-59A4-4EA1-B53D-6D54FC007661}" type="presOf" srcId="{17F32A7F-C62B-4C0E-9AAA-47485BC0D92E}" destId="{990FDA1A-C152-4097-98C5-6A4D671C2026}" srcOrd="2" destOrd="0" presId="urn:microsoft.com/office/officeart/2005/8/layout/gear1"/>
    <dgm:cxn modelId="{B6EE19F1-30D8-46A1-8C42-34F186820859}" type="presOf" srcId="{73CBD310-9A30-44E3-8655-AA69E426E8CA}" destId="{FC394FF6-C445-44E5-B4AD-33DAFCF2701F}" srcOrd="0" destOrd="0" presId="urn:microsoft.com/office/officeart/2005/8/layout/gear1"/>
    <dgm:cxn modelId="{F0D2F1DC-F7CB-48B3-BB92-1BD603392441}" type="presOf" srcId="{9105BA49-D241-4AF0-B0E1-77F77964CB5F}" destId="{25A340F0-E564-4187-B3CF-E4FA9DC4B04A}" srcOrd="0" destOrd="0" presId="urn:microsoft.com/office/officeart/2005/8/layout/gear1"/>
    <dgm:cxn modelId="{8E7DCC08-0A72-48DB-9D9E-27836CAA012E}" type="presOf" srcId="{AFF2ED8E-8116-4387-99E7-10DAFB697A64}" destId="{BB84E6B9-1C00-445F-AE47-A8039A03B326}" srcOrd="0" destOrd="0" presId="urn:microsoft.com/office/officeart/2005/8/layout/gear1"/>
    <dgm:cxn modelId="{B2D34341-7A1F-4390-B2D5-50C0D556A578}" type="presOf" srcId="{0E82273D-57C6-4531-A1EE-DFD182F6A312}" destId="{E3A5D0B0-C77F-453D-9D98-9569CC09BD9D}" srcOrd="0" destOrd="0" presId="urn:microsoft.com/office/officeart/2005/8/layout/gear1"/>
    <dgm:cxn modelId="{D524AD60-0C36-4584-A515-41688163F153}" type="presOf" srcId="{67156BD9-5C20-4825-986F-4F00D45F17B0}" destId="{A0A3E5B0-CEE8-402D-959C-6C1A65D8B5B4}" srcOrd="2" destOrd="0" presId="urn:microsoft.com/office/officeart/2005/8/layout/gear1"/>
    <dgm:cxn modelId="{B316AE49-100C-4929-8EFA-9CD8BFC0286C}" type="presParOf" srcId="{25A340F0-E564-4187-B3CF-E4FA9DC4B04A}" destId="{E3A5D0B0-C77F-453D-9D98-9569CC09BD9D}" srcOrd="0" destOrd="0" presId="urn:microsoft.com/office/officeart/2005/8/layout/gear1"/>
    <dgm:cxn modelId="{C2D512F9-65F4-4233-BC75-D68B4B4AFA0B}" type="presParOf" srcId="{25A340F0-E564-4187-B3CF-E4FA9DC4B04A}" destId="{C398DBBF-2056-47F6-B2A3-1DD3DDA16B43}" srcOrd="1" destOrd="0" presId="urn:microsoft.com/office/officeart/2005/8/layout/gear1"/>
    <dgm:cxn modelId="{E00EFC69-35C8-449C-9999-57A706AC50AC}" type="presParOf" srcId="{25A340F0-E564-4187-B3CF-E4FA9DC4B04A}" destId="{B4F30C8E-9F02-427F-B330-FAC5B1C44200}" srcOrd="2" destOrd="0" presId="urn:microsoft.com/office/officeart/2005/8/layout/gear1"/>
    <dgm:cxn modelId="{9D1D7988-FA05-423C-B263-801EDE3BB879}" type="presParOf" srcId="{25A340F0-E564-4187-B3CF-E4FA9DC4B04A}" destId="{FD97C55E-67FD-41D2-8AF8-C7BC61E63007}" srcOrd="3" destOrd="0" presId="urn:microsoft.com/office/officeart/2005/8/layout/gear1"/>
    <dgm:cxn modelId="{C742568C-BA0F-47D8-A601-E57D41384825}" type="presParOf" srcId="{25A340F0-E564-4187-B3CF-E4FA9DC4B04A}" destId="{D63A69F8-8A8A-4EBE-95D8-4A6A574E984F}" srcOrd="4" destOrd="0" presId="urn:microsoft.com/office/officeart/2005/8/layout/gear1"/>
    <dgm:cxn modelId="{EC1B4E3F-6287-46CB-80D4-40C2C9DB2262}" type="presParOf" srcId="{25A340F0-E564-4187-B3CF-E4FA9DC4B04A}" destId="{A0A3E5B0-CEE8-402D-959C-6C1A65D8B5B4}" srcOrd="5" destOrd="0" presId="urn:microsoft.com/office/officeart/2005/8/layout/gear1"/>
    <dgm:cxn modelId="{0E8BDF96-EAA9-48D2-81CC-323841F72C6A}" type="presParOf" srcId="{25A340F0-E564-4187-B3CF-E4FA9DC4B04A}" destId="{47E62AF2-725B-476A-86EF-7A22F11C31E9}" srcOrd="6" destOrd="0" presId="urn:microsoft.com/office/officeart/2005/8/layout/gear1"/>
    <dgm:cxn modelId="{4CCA0E66-2DDE-4ACD-B0BC-1DAA6D4F4DA1}" type="presParOf" srcId="{25A340F0-E564-4187-B3CF-E4FA9DC4B04A}" destId="{E1EC0088-2554-44D9-89B4-C79EAC0F2D9E}" srcOrd="7" destOrd="0" presId="urn:microsoft.com/office/officeart/2005/8/layout/gear1"/>
    <dgm:cxn modelId="{C45E625D-A9BA-4A4B-865F-58CD8B784F33}" type="presParOf" srcId="{25A340F0-E564-4187-B3CF-E4FA9DC4B04A}" destId="{990FDA1A-C152-4097-98C5-6A4D671C2026}" srcOrd="8" destOrd="0" presId="urn:microsoft.com/office/officeart/2005/8/layout/gear1"/>
    <dgm:cxn modelId="{F747C3DF-D6E2-489E-88AE-AF0F325C535B}" type="presParOf" srcId="{25A340F0-E564-4187-B3CF-E4FA9DC4B04A}" destId="{3A0E8D38-1874-44A4-B933-17DB4117D07E}" srcOrd="9" destOrd="0" presId="urn:microsoft.com/office/officeart/2005/8/layout/gear1"/>
    <dgm:cxn modelId="{6FE71817-F03E-4391-A858-AB6DEC620F26}" type="presParOf" srcId="{25A340F0-E564-4187-B3CF-E4FA9DC4B04A}" destId="{FC394FF6-C445-44E5-B4AD-33DAFCF2701F}" srcOrd="10" destOrd="0" presId="urn:microsoft.com/office/officeart/2005/8/layout/gear1"/>
    <dgm:cxn modelId="{364C02B5-739D-4613-A53E-2436F782EEE9}" type="presParOf" srcId="{25A340F0-E564-4187-B3CF-E4FA9DC4B04A}" destId="{893E8470-8A04-4C06-8179-C2986E879851}" srcOrd="11" destOrd="0" presId="urn:microsoft.com/office/officeart/2005/8/layout/gear1"/>
    <dgm:cxn modelId="{A2A606BF-6346-4E41-B5BB-F51235FF9D97}" type="presParOf" srcId="{25A340F0-E564-4187-B3CF-E4FA9DC4B04A}" destId="{BB84E6B9-1C00-445F-AE47-A8039A03B326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359DD-8227-4DBB-B40C-169B1E2D9004}">
      <dsp:nvSpPr>
        <dsp:cNvPr id="0" name=""/>
        <dsp:cNvSpPr/>
      </dsp:nvSpPr>
      <dsp:spPr>
        <a:xfrm>
          <a:off x="7233" y="1614417"/>
          <a:ext cx="2161877" cy="12971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Most important UI</a:t>
          </a:r>
          <a:endParaRPr lang="en-US" sz="2400" kern="1200" dirty="0"/>
        </a:p>
      </dsp:txBody>
      <dsp:txXfrm>
        <a:off x="45225" y="1652409"/>
        <a:ext cx="2085893" cy="1221142"/>
      </dsp:txXfrm>
    </dsp:sp>
    <dsp:sp modelId="{65A97B7C-07A7-45FA-8CF0-513B92DE7600}">
      <dsp:nvSpPr>
        <dsp:cNvPr id="0" name=""/>
        <dsp:cNvSpPr/>
      </dsp:nvSpPr>
      <dsp:spPr>
        <a:xfrm>
          <a:off x="2385298" y="1994908"/>
          <a:ext cx="458317" cy="5361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2385298" y="2102137"/>
        <a:ext cx="320822" cy="321687"/>
      </dsp:txXfrm>
    </dsp:sp>
    <dsp:sp modelId="{E5264B81-6C95-480C-B08F-7B5247B57925}">
      <dsp:nvSpPr>
        <dsp:cNvPr id="0" name=""/>
        <dsp:cNvSpPr/>
      </dsp:nvSpPr>
      <dsp:spPr>
        <a:xfrm>
          <a:off x="3033861" y="1614417"/>
          <a:ext cx="2161877" cy="12971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The m</a:t>
          </a:r>
          <a:r>
            <a:rPr lang="en-US" sz="2400" b="1" i="0" kern="1200" dirty="0" smtClean="0"/>
            <a:t>essiest</a:t>
          </a:r>
          <a:endParaRPr lang="en-US" sz="2400" kern="1200" dirty="0"/>
        </a:p>
      </dsp:txBody>
      <dsp:txXfrm>
        <a:off x="3071853" y="1652409"/>
        <a:ext cx="2085893" cy="1221142"/>
      </dsp:txXfrm>
    </dsp:sp>
    <dsp:sp modelId="{C4BD0549-2FDA-4DD8-81D8-A8F326FA3744}">
      <dsp:nvSpPr>
        <dsp:cNvPr id="0" name=""/>
        <dsp:cNvSpPr/>
      </dsp:nvSpPr>
      <dsp:spPr>
        <a:xfrm>
          <a:off x="5411926" y="1994908"/>
          <a:ext cx="458317" cy="5361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5411926" y="2102137"/>
        <a:ext cx="320822" cy="321687"/>
      </dsp:txXfrm>
    </dsp:sp>
    <dsp:sp modelId="{292E53F2-EA9A-45EB-B38B-A6BF6B6B33DE}">
      <dsp:nvSpPr>
        <dsp:cNvPr id="0" name=""/>
        <dsp:cNvSpPr/>
      </dsp:nvSpPr>
      <dsp:spPr>
        <a:xfrm>
          <a:off x="6060489" y="1614417"/>
          <a:ext cx="2161877" cy="129712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Organize it!</a:t>
          </a:r>
          <a:endParaRPr lang="en-US" sz="2400" kern="1200" dirty="0"/>
        </a:p>
      </dsp:txBody>
      <dsp:txXfrm>
        <a:off x="6098481" y="1652409"/>
        <a:ext cx="2085893" cy="12211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A5D0B0-C77F-453D-9D98-9569CC09BD9D}">
      <dsp:nvSpPr>
        <dsp:cNvPr id="0" name=""/>
        <dsp:cNvSpPr/>
      </dsp:nvSpPr>
      <dsp:spPr>
        <a:xfrm>
          <a:off x="3888501" y="2216035"/>
          <a:ext cx="2489279" cy="2489279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Server</a:t>
          </a:r>
          <a:endParaRPr lang="en-US" sz="15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 dirty="0" smtClean="0"/>
        </a:p>
      </dsp:txBody>
      <dsp:txXfrm>
        <a:off x="4388957" y="2799137"/>
        <a:ext cx="1488367" cy="1279541"/>
      </dsp:txXfrm>
    </dsp:sp>
    <dsp:sp modelId="{FD97C55E-67FD-41D2-8AF8-C7BC61E63007}">
      <dsp:nvSpPr>
        <dsp:cNvPr id="0" name=""/>
        <dsp:cNvSpPr/>
      </dsp:nvSpPr>
      <dsp:spPr>
        <a:xfrm>
          <a:off x="1738543" y="1943790"/>
          <a:ext cx="2451623" cy="2451623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Algorithm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i="1" kern="1200" dirty="0" smtClean="0"/>
            <a:t>LDA</a:t>
          </a:r>
          <a:endParaRPr lang="en-US" sz="1700" i="1" kern="1200" dirty="0"/>
        </a:p>
      </dsp:txBody>
      <dsp:txXfrm>
        <a:off x="2355746" y="2564724"/>
        <a:ext cx="1217217" cy="1209755"/>
      </dsp:txXfrm>
    </dsp:sp>
    <dsp:sp modelId="{47E62AF2-725B-476A-86EF-7A22F11C31E9}">
      <dsp:nvSpPr>
        <dsp:cNvPr id="0" name=""/>
        <dsp:cNvSpPr/>
      </dsp:nvSpPr>
      <dsp:spPr>
        <a:xfrm rot="20700000">
          <a:off x="3161312" y="85797"/>
          <a:ext cx="2359572" cy="2359572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Client Side</a:t>
          </a:r>
        </a:p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 dirty="0"/>
        </a:p>
      </dsp:txBody>
      <dsp:txXfrm rot="-20700000">
        <a:off x="3678835" y="603321"/>
        <a:ext cx="1324525" cy="1324525"/>
      </dsp:txXfrm>
    </dsp:sp>
    <dsp:sp modelId="{FC394FF6-C445-44E5-B4AD-33DAFCF2701F}">
      <dsp:nvSpPr>
        <dsp:cNvPr id="0" name=""/>
        <dsp:cNvSpPr/>
      </dsp:nvSpPr>
      <dsp:spPr>
        <a:xfrm>
          <a:off x="3700747" y="1838327"/>
          <a:ext cx="3186277" cy="3186277"/>
        </a:xfrm>
        <a:prstGeom prst="circularArrow">
          <a:avLst>
            <a:gd name="adj1" fmla="val 4687"/>
            <a:gd name="adj2" fmla="val 299029"/>
            <a:gd name="adj3" fmla="val 2523572"/>
            <a:gd name="adj4" fmla="val 15845412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93E8470-8A04-4C06-8179-C2986E879851}">
      <dsp:nvSpPr>
        <dsp:cNvPr id="0" name=""/>
        <dsp:cNvSpPr/>
      </dsp:nvSpPr>
      <dsp:spPr>
        <a:xfrm>
          <a:off x="1450511" y="1722820"/>
          <a:ext cx="2315029" cy="231502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B84E6B9-1C00-445F-AE47-A8039A03B326}">
      <dsp:nvSpPr>
        <dsp:cNvPr id="0" name=""/>
        <dsp:cNvSpPr/>
      </dsp:nvSpPr>
      <dsp:spPr>
        <a:xfrm>
          <a:off x="2746637" y="-72427"/>
          <a:ext cx="2496068" cy="249606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0512877-4A0B-4016-BB5B-3C22EDC9BB17}" type="datetimeFigureOut">
              <a:rPr lang="he-IL" smtClean="0"/>
              <a:t>כ"א/טבת/תשע"ז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891608B-1A9D-417A-860A-101C08ED967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9118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794E6B-927C-4579-95F1-B4B57E253FA5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61441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36" y="0"/>
            <a:ext cx="9153237" cy="6864928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3"/>
            <a:ext cx="7772400" cy="1829761"/>
          </a:xfrm>
          <a:prstGeom prst="rect">
            <a:avLst/>
          </a:prstGeo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>
              <a:defRPr sz="4800" b="1">
                <a:solidFill>
                  <a:schemeClr val="tx1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  <a:prstGeom prst="rect">
            <a:avLst/>
          </a:prstGeom>
        </p:spPr>
        <p:txBody>
          <a:bodyPr lIns="45720" rIns="45720"/>
          <a:lstStyle>
            <a:lvl1pPr marL="0" marR="64008" indent="0" algn="l" rtl="0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he-IL" smtClean="0"/>
              <a:t>לחץ כדי לערוך סגנון כותרת משנה של תבנית בסיס</a:t>
            </a:r>
            <a:endParaRPr kumimoji="0" lang="en-US" dirty="0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9C361CD-CF56-402E-AC7A-DC583C02D103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85670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525963"/>
          </a:xfrm>
          <a:prstGeom prst="rect">
            <a:avLst/>
          </a:prstGeom>
        </p:spPr>
        <p:txBody>
          <a:bodyPr/>
          <a:lstStyle>
            <a:lvl1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en-US" smtClean="0"/>
              <a:t>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8" name="Title 6"/>
          <p:cNvSpPr>
            <a:spLocks noGrp="1"/>
          </p:cNvSpPr>
          <p:nvPr>
            <p:ph type="title"/>
          </p:nvPr>
        </p:nvSpPr>
        <p:spPr>
          <a:xfrm>
            <a:off x="304800" y="341312"/>
            <a:ext cx="6422232" cy="936625"/>
          </a:xfrm>
          <a:prstGeom prst="rect">
            <a:avLst/>
          </a:prstGeom>
        </p:spPr>
        <p:txBody>
          <a:bodyPr vert="horz" anchor="b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>
              <a:defRPr lang="en-US" sz="3200" dirty="0"/>
            </a:lvl1pPr>
          </a:lstStyle>
          <a:p>
            <a:pPr lvl="0" rtl="0" fontAlgn="auto">
              <a:spcAft>
                <a:spcPts val="0"/>
              </a:spcAft>
            </a:pPr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044634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47AC0-8B80-4387-BEFC-4171E6BBCA45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241099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31"/>
            <a:ext cx="8229600" cy="4525963"/>
          </a:xfrm>
          <a:prstGeom prst="rect">
            <a:avLst/>
          </a:prstGeom>
        </p:spPr>
        <p:txBody>
          <a:bodyPr/>
          <a:lstStyle>
            <a:lvl1pPr algn="l" rtl="0">
              <a:defRPr/>
            </a:lvl1pPr>
            <a:lvl2pPr algn="l" rtl="0">
              <a:defRPr/>
            </a:lvl2pPr>
            <a:lvl3pPr algn="l" rtl="0">
              <a:defRPr/>
            </a:lvl3pPr>
            <a:lvl4pPr algn="l" rtl="0">
              <a:defRPr/>
            </a:lvl4pPr>
            <a:lvl5pPr algn="l" rtl="0">
              <a:defRPr/>
            </a:lvl5pPr>
          </a:lstStyle>
          <a:p>
            <a:pPr lvl="0" eaLnBrk="1" latinLnBrk="0" hangingPunct="1"/>
            <a:r>
              <a:rPr lang="en-US" smtClean="0"/>
              <a:t>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/>
          <a:lstStyle/>
          <a:p>
            <a:fld id="{1C4AE47C-E2B5-461C-A1CD-48F2B3FE5099}" type="datetimeFigureOut">
              <a:rPr lang="he-IL" smtClean="0"/>
              <a:t>כ"א/טבת/תשע"ז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80073" y="6407947"/>
            <a:ext cx="2350681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6407947"/>
            <a:ext cx="365760" cy="365125"/>
          </a:xfrm>
          <a:prstGeom prst="rect">
            <a:avLst/>
          </a:prstGeom>
        </p:spPr>
        <p:txBody>
          <a:bodyPr/>
          <a:lstStyle/>
          <a:p>
            <a:fld id="{3B0B76E1-6A87-4AC0-A8AE-7BE5EDD3456D}" type="slidenum">
              <a:rPr lang="he-IL" smtClean="0"/>
              <a:t>‹#›</a:t>
            </a:fld>
            <a:endParaRPr lang="he-IL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6269832" cy="1143000"/>
          </a:xfrm>
          <a:prstGeom prst="rect">
            <a:avLst/>
          </a:prstGeom>
        </p:spPr>
        <p:txBody>
          <a:bodyPr vert="horz" anchor="b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>
              <a:defRPr lang="en-US" sz="3200" dirty="0"/>
            </a:lvl1pPr>
          </a:lstStyle>
          <a:p>
            <a:pPr lvl="0" rtl="0" fontAlgn="auto">
              <a:spcAft>
                <a:spcPts val="0"/>
              </a:spcAft>
            </a:pPr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5026991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525963"/>
          </a:xfrm>
          <a:prstGeom prst="rect">
            <a:avLst/>
          </a:prstGeom>
        </p:spPr>
        <p:txBody>
          <a:bodyPr/>
          <a:lstStyle>
            <a:lvl1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en-US" smtClean="0"/>
              <a:t>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8" name="Title 6"/>
          <p:cNvSpPr>
            <a:spLocks noGrp="1"/>
          </p:cNvSpPr>
          <p:nvPr>
            <p:ph type="title"/>
          </p:nvPr>
        </p:nvSpPr>
        <p:spPr>
          <a:xfrm>
            <a:off x="304800" y="341312"/>
            <a:ext cx="6422232" cy="936625"/>
          </a:xfrm>
          <a:prstGeom prst="rect">
            <a:avLst/>
          </a:prstGeom>
        </p:spPr>
        <p:txBody>
          <a:bodyPr vert="horz" anchor="b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>
              <a:defRPr lang="en-US" sz="3200" dirty="0"/>
            </a:lvl1pPr>
          </a:lstStyle>
          <a:p>
            <a:pPr lvl="0" rtl="0" fontAlgn="auto">
              <a:spcAft>
                <a:spcPts val="0"/>
              </a:spcAft>
            </a:pPr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70977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pic>
        <p:nvPicPr>
          <p:cNvPr id="7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28"/>
          <a:stretch/>
        </p:blipFill>
        <p:spPr bwMode="auto">
          <a:xfrm>
            <a:off x="0" y="-6350"/>
            <a:ext cx="9153525" cy="1563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0726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525963"/>
          </a:xfrm>
          <a:prstGeom prst="rect">
            <a:avLst/>
          </a:prstGeom>
        </p:spPr>
        <p:txBody>
          <a:bodyPr/>
          <a:lstStyle>
            <a:lvl1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algn="l" rtl="0"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8" name="Title 6"/>
          <p:cNvSpPr>
            <a:spLocks noGrp="1"/>
          </p:cNvSpPr>
          <p:nvPr>
            <p:ph type="title"/>
          </p:nvPr>
        </p:nvSpPr>
        <p:spPr>
          <a:xfrm>
            <a:off x="304800" y="341312"/>
            <a:ext cx="6422232" cy="936625"/>
          </a:xfrm>
          <a:prstGeom prst="rect">
            <a:avLst/>
          </a:prstGeom>
        </p:spPr>
        <p:txBody>
          <a:bodyPr vert="horz" anchor="b"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>
              <a:defRPr lang="en-US" sz="3200" dirty="0"/>
            </a:lvl1pPr>
          </a:lstStyle>
          <a:p>
            <a:pPr lvl="0" rtl="0" fontAlgn="auto">
              <a:spcAft>
                <a:spcPts val="0"/>
              </a:spcAft>
            </a:pPr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4302977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599" y="1989048"/>
            <a:ext cx="7772400" cy="1828800"/>
          </a:xfrm>
          <a:prstGeom prst="rect">
            <a:avLst/>
          </a:prstGeo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95936" y="3861048"/>
            <a:ext cx="4572000" cy="1454888"/>
          </a:xfrm>
          <a:prstGeom prst="rect">
            <a:avLst/>
          </a:prstGeom>
        </p:spPr>
        <p:txBody>
          <a:bodyPr lIns="91440" rIns="91440" anchor="t"/>
          <a:lstStyle>
            <a:lvl1pPr marL="0" indent="0" algn="l" rtl="0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918D7-E21A-4148-AFF7-C6AF0E85D634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7" name="Chevron 6"/>
          <p:cNvSpPr/>
          <p:nvPr/>
        </p:nvSpPr>
        <p:spPr>
          <a:xfrm>
            <a:off x="3709903" y="3934808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 dirty="0"/>
          </a:p>
        </p:txBody>
      </p:sp>
      <p:sp>
        <p:nvSpPr>
          <p:cNvPr id="8" name="Chevron 7"/>
          <p:cNvSpPr/>
          <p:nvPr/>
        </p:nvSpPr>
        <p:spPr>
          <a:xfrm>
            <a:off x="3523487" y="3934808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 dirty="0"/>
          </a:p>
        </p:txBody>
      </p:sp>
    </p:spTree>
    <p:extLst>
      <p:ext uri="{BB962C8B-B14F-4D97-AF65-F5344CB8AC3E}">
        <p14:creationId xmlns:p14="http://schemas.microsoft.com/office/powerpoint/2010/main" val="799750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30"/>
            <a:ext cx="4038600" cy="4525963"/>
          </a:xfrm>
          <a:prstGeom prst="rect">
            <a:avLst/>
          </a:prstGeom>
        </p:spPr>
        <p:txBody>
          <a:bodyPr/>
          <a:lstStyle>
            <a:lvl1pPr algn="l" rtl="0">
              <a:defRPr sz="2800">
                <a:solidFill>
                  <a:schemeClr val="bg1"/>
                </a:solidFill>
              </a:defRPr>
            </a:lvl1pPr>
            <a:lvl2pPr algn="l" rtl="0">
              <a:defRPr sz="2400">
                <a:solidFill>
                  <a:schemeClr val="bg1"/>
                </a:solidFill>
              </a:defRPr>
            </a:lvl2pPr>
            <a:lvl3pPr algn="l" rtl="0">
              <a:defRPr sz="2000">
                <a:solidFill>
                  <a:schemeClr val="bg1"/>
                </a:solidFill>
              </a:defRPr>
            </a:lvl3pPr>
            <a:lvl4pPr algn="l" rtl="0">
              <a:defRPr sz="1800">
                <a:solidFill>
                  <a:schemeClr val="bg1"/>
                </a:solidFill>
              </a:defRPr>
            </a:lvl4pPr>
            <a:lvl5pPr algn="l" rtl="0"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30"/>
            <a:ext cx="4038600" cy="4525963"/>
          </a:xfrm>
          <a:prstGeom prst="rect">
            <a:avLst/>
          </a:prstGeom>
        </p:spPr>
        <p:txBody>
          <a:bodyPr/>
          <a:lstStyle>
            <a:lvl1pPr algn="l" rtl="0">
              <a:defRPr sz="2800">
                <a:solidFill>
                  <a:schemeClr val="bg1"/>
                </a:solidFill>
              </a:defRPr>
            </a:lvl1pPr>
            <a:lvl2pPr algn="l" rtl="0">
              <a:defRPr sz="2400">
                <a:solidFill>
                  <a:schemeClr val="bg1"/>
                </a:solidFill>
              </a:defRPr>
            </a:lvl2pPr>
            <a:lvl3pPr algn="l" rtl="0">
              <a:defRPr sz="2000">
                <a:solidFill>
                  <a:schemeClr val="bg1"/>
                </a:solidFill>
              </a:defRPr>
            </a:lvl3pPr>
            <a:lvl4pPr algn="l" rtl="0">
              <a:defRPr sz="1800">
                <a:solidFill>
                  <a:schemeClr val="bg1"/>
                </a:solidFill>
              </a:defRPr>
            </a:lvl4pPr>
            <a:lvl5pPr algn="l" rtl="0">
              <a:defRPr sz="1800">
                <a:solidFill>
                  <a:schemeClr val="bg1"/>
                </a:solidFill>
              </a:defRPr>
            </a:lvl5pPr>
            <a:extLst/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9BF55-08E0-45E6-A98B-09A373CCF937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rtlCol="0"/>
          <a:lstStyle>
            <a:lvl1pPr algn="l" rtl="0" eaLnBrk="1" fontAlgn="auto" latinLnBrk="0" hangingPunct="1">
              <a:spcBef>
                <a:spcPct val="0"/>
              </a:spcBef>
              <a:spcAft>
                <a:spcPts val="0"/>
              </a:spcAft>
              <a:buNone/>
              <a:defRPr kumimoji="0" lang="en-US" sz="4300" b="1" kern="1200" dirty="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4221363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השוואה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  <a:prstGeom prst="rect">
            <a:avLst/>
          </a:prstGeom>
        </p:spPr>
        <p:txBody>
          <a:bodyPr anchor="ctr"/>
          <a:lstStyle>
            <a:lvl1pPr algn="l" rtl="0" eaLnBrk="1" fontAlgn="auto" latinLnBrk="0" hangingPunct="1">
              <a:spcBef>
                <a:spcPct val="0"/>
              </a:spcBef>
              <a:spcAft>
                <a:spcPts val="0"/>
              </a:spcAft>
              <a:buNone/>
              <a:defRPr kumimoji="0" lang="en-US" sz="4300" b="1" kern="1200" dirty="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 algn="l" rtl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7" y="5410200"/>
            <a:ext cx="4041775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 algn="l" rtl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he-IL" smtClean="0"/>
              <a:t>לחץ כדי לערוך סגנונות טקסט של תבנית בסיס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6"/>
            <a:ext cx="4040188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/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extLst/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444296"/>
            <a:ext cx="4041775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/>
          <a:lstStyle>
            <a:lvl1pPr algn="l" rtl="0">
              <a:spcBef>
                <a:spcPts val="0"/>
              </a:spcBef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extLst/>
          </a:lstStyle>
          <a:p>
            <a:pPr lvl="0" eaLnBrk="1" latinLnBrk="0" hangingPunct="1"/>
            <a:r>
              <a:rPr lang="he-IL" smtClean="0"/>
              <a:t>לחץ כדי לערוך סגנונות טקסט של תבנית בסיס</a:t>
            </a:r>
          </a:p>
          <a:p>
            <a:pPr lvl="1" eaLnBrk="1" latinLnBrk="0" hangingPunct="1"/>
            <a:r>
              <a:rPr lang="he-IL" smtClean="0"/>
              <a:t>רמה שנייה</a:t>
            </a:r>
          </a:p>
          <a:p>
            <a:pPr lvl="2" eaLnBrk="1" latinLnBrk="0" hangingPunct="1"/>
            <a:r>
              <a:rPr lang="he-IL" smtClean="0"/>
              <a:t>רמה שלישית</a:t>
            </a:r>
          </a:p>
          <a:p>
            <a:pPr lvl="3" eaLnBrk="1" latinLnBrk="0" hangingPunct="1"/>
            <a:r>
              <a:rPr lang="he-IL" smtClean="0"/>
              <a:t>רמה רביעית</a:t>
            </a:r>
          </a:p>
          <a:p>
            <a:pPr lvl="4" eaLnBrk="1" latinLnBrk="0" hangingPunct="1"/>
            <a:r>
              <a:rPr lang="he-IL" smtClean="0"/>
              <a:t>רמה חמישית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39545-BA9C-45E0-9405-FCD1340C1419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479433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בלבד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95F5266-626F-4FF8-AF18-2627491F6FD9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04800" y="341312"/>
            <a:ext cx="6422232" cy="936625"/>
          </a:xfrm>
          <a:prstGeom prst="rect">
            <a:avLst/>
          </a:prstGeom>
        </p:spPr>
        <p:txBody>
          <a:bodyPr vert="horz" anchor="b">
            <a:normAutofit fontScale="900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>
              <a:defRPr lang="en-US" sz="4800" dirty="0">
                <a:solidFill>
                  <a:schemeClr val="tx1"/>
                </a:solidFill>
              </a:defRPr>
            </a:lvl1pPr>
          </a:lstStyle>
          <a:p>
            <a:pPr lvl="0" rtl="0" fontAlgn="auto">
              <a:spcAft>
                <a:spcPts val="0"/>
              </a:spcAft>
            </a:pPr>
            <a:r>
              <a:rPr kumimoji="0" lang="he-IL" smtClean="0"/>
              <a:t>לחץ כדי לערוך סגנון כותרת של תבנית בסיס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11170838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 rtl="0"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47AC0-8B80-4387-BEFC-4171E6BBCA45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531028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1331"/>
            <a:ext cx="8229600" cy="4525963"/>
          </a:xfrm>
          <a:prstGeom prst="rect">
            <a:avLst/>
          </a:prstGeo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/>
          <a:lstStyle/>
          <a:p>
            <a:fld id="{1C4AE47C-E2B5-461C-A1CD-48F2B3FE5099}" type="datetimeFigureOut">
              <a:rPr lang="he-IL" smtClean="0"/>
              <a:t>כ"א/טבת/תשע"ז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80073" y="6407947"/>
            <a:ext cx="2350681" cy="365125"/>
          </a:xfrm>
          <a:prstGeom prst="rect">
            <a:avLst/>
          </a:prstGeom>
        </p:spPr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272" y="6407947"/>
            <a:ext cx="365760" cy="365125"/>
          </a:xfrm>
          <a:prstGeom prst="rect">
            <a:avLst/>
          </a:prstGeom>
        </p:spPr>
        <p:txBody>
          <a:bodyPr/>
          <a:lstStyle/>
          <a:p>
            <a:fld id="{3B0B76E1-6A87-4AC0-A8AE-7BE5EDD3456D}" type="slidenum">
              <a:rPr lang="he-IL" smtClean="0"/>
              <a:t>‹#›</a:t>
            </a:fld>
            <a:endParaRPr lang="he-IL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rtlCol="0"/>
          <a:lstStyle>
            <a:lvl1pPr>
              <a:defRPr sz="3200" b="1" i="0">
                <a:latin typeface="Arial"/>
                <a:cs typeface="Arial"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4219087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00"/>
          <a:stretch/>
        </p:blipFill>
        <p:spPr>
          <a:xfrm>
            <a:off x="-9236" y="0"/>
            <a:ext cx="9153237" cy="1524000"/>
          </a:xfrm>
          <a:prstGeom prst="rect">
            <a:avLst/>
          </a:prstGeom>
        </p:spPr>
      </p:pic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3"/>
            <a:ext cx="7772400" cy="1829761"/>
          </a:xfrm>
          <a:prstGeom prst="rect">
            <a:avLst/>
          </a:prstGeo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l" rtl="0">
              <a:defRPr sz="4800" b="1">
                <a:solidFill>
                  <a:schemeClr val="tx1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  <a:prstGeom prst="rect">
            <a:avLst/>
          </a:prstGeom>
        </p:spPr>
        <p:txBody>
          <a:bodyPr lIns="45720" rIns="45720"/>
          <a:lstStyle>
            <a:lvl1pPr marL="0" marR="64008" indent="0" algn="l" rtl="0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 dirty="0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09C361CD-CF56-402E-AC7A-DC583C02D103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737979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0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40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3" y="6407946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6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36" y="0"/>
            <a:ext cx="9153237" cy="686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2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</p:sldLayoutIdLst>
  <p:timing>
    <p:tnLst>
      <p:par>
        <p:cTn id="1" dur="indefinite" restart="never" nodeType="tmRoot"/>
      </p:par>
    </p:tnLst>
  </p:timing>
  <p:txStyles>
    <p:titleStyle>
      <a:lvl1pPr algn="l" rtl="1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r" rtl="1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r" rtl="1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r" rtl="1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r" rtl="1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r" rtl="1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3" y="6407946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6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ED3C53E-687B-4E06-82F6-557360798B26}" type="slidenum">
              <a:rPr lang="he-IL" altLang="en-US" smtClean="0"/>
              <a:pPr/>
              <a:t>‹#›</a:t>
            </a:fld>
            <a:endParaRPr lang="en-US" alt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800"/>
          <a:stretch/>
        </p:blipFill>
        <p:spPr>
          <a:xfrm>
            <a:off x="-9236" y="0"/>
            <a:ext cx="9153237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707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</p:sldLayoutIdLst>
  <p:timing>
    <p:tnLst>
      <p:par>
        <p:cTn id="1" dur="indefinite" restart="never" nodeType="tmRoot"/>
      </p:par>
    </p:tnLst>
  </p:timing>
  <p:txStyles>
    <p:titleStyle>
      <a:lvl1pPr algn="l" rtl="1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r" rtl="1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r" rtl="1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r" rtl="1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r" rtl="1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r" rtl="1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r" rtl="1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rtl="1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2.xml"/><Relationship Id="rId11" Type="http://schemas.openxmlformats.org/officeDocument/2006/relationships/image" Target="../media/image14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emf"/><Relationship Id="rId7" Type="http://schemas.openxmlformats.org/officeDocument/2006/relationships/image" Target="../media/image19.emf"/><Relationship Id="rId2" Type="http://schemas.openxmlformats.org/officeDocument/2006/relationships/hyperlink" Target="https://israeltechallenge.com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witter.com/ITechallenge" TargetMode="External"/><Relationship Id="rId5" Type="http://schemas.openxmlformats.org/officeDocument/2006/relationships/image" Target="../media/image18.emf"/><Relationship Id="rId4" Type="http://schemas.openxmlformats.org/officeDocument/2006/relationships/hyperlink" Target="https://www.facebook.com/IsraelTechChallenge" TargetMode="External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7.emf"/><Relationship Id="rId7" Type="http://schemas.openxmlformats.org/officeDocument/2006/relationships/image" Target="../media/image19.emf"/><Relationship Id="rId2" Type="http://schemas.openxmlformats.org/officeDocument/2006/relationships/hyperlink" Target="https://israeltechallenge.com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twitter.com/ITechallenge" TargetMode="External"/><Relationship Id="rId5" Type="http://schemas.openxmlformats.org/officeDocument/2006/relationships/image" Target="../media/image18.emf"/><Relationship Id="rId4" Type="http://schemas.openxmlformats.org/officeDocument/2006/relationships/hyperlink" Target="https://www.facebook.com/IsraelTechChallenge" TargetMode="External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/>
          <p:nvPr/>
        </p:nvSpPr>
        <p:spPr>
          <a:xfrm>
            <a:off x="0" y="2582"/>
            <a:ext cx="9144000" cy="574807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pic>
        <p:nvPicPr>
          <p:cNvPr id="12" name="תמונה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83" y="1772816"/>
            <a:ext cx="3391486" cy="1655166"/>
          </a:xfrm>
          <a:prstGeom prst="rect">
            <a:avLst/>
          </a:prstGeom>
        </p:spPr>
      </p:pic>
      <p:sp>
        <p:nvSpPr>
          <p:cNvPr id="14" name="מלבן 13"/>
          <p:cNvSpPr/>
          <p:nvPr/>
        </p:nvSpPr>
        <p:spPr>
          <a:xfrm>
            <a:off x="2051720" y="3929485"/>
            <a:ext cx="50405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mos</a:t>
            </a:r>
            <a:r>
              <a:rPr lang="en-US" sz="4000" b="1" dirty="0" err="1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r>
              <a:rPr lang="en-US" sz="4000" dirty="0" err="1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endParaRPr lang="he-IL" sz="4000" dirty="0" smtClean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קבוצה 3"/>
          <p:cNvGrpSpPr/>
          <p:nvPr/>
        </p:nvGrpSpPr>
        <p:grpSpPr>
          <a:xfrm>
            <a:off x="2999858" y="6054326"/>
            <a:ext cx="4380454" cy="401224"/>
            <a:chOff x="2370967" y="6054326"/>
            <a:chExt cx="4380454" cy="401224"/>
          </a:xfrm>
        </p:grpSpPr>
        <p:pic>
          <p:nvPicPr>
            <p:cNvPr id="2" name="תמונה 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985"/>
            <a:stretch/>
          </p:blipFill>
          <p:spPr>
            <a:xfrm>
              <a:off x="3965096" y="6093296"/>
              <a:ext cx="2786325" cy="362254"/>
            </a:xfrm>
            <a:prstGeom prst="rect">
              <a:avLst/>
            </a:prstGeom>
          </p:spPr>
        </p:pic>
        <p:pic>
          <p:nvPicPr>
            <p:cNvPr id="3" name="תמונה 2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232"/>
            <a:stretch/>
          </p:blipFill>
          <p:spPr>
            <a:xfrm>
              <a:off x="2370967" y="6054326"/>
              <a:ext cx="1840994" cy="401224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5843872"/>
            <a:ext cx="576064" cy="81140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6" t="25397" r="4176" b="28888"/>
          <a:stretch/>
        </p:blipFill>
        <p:spPr>
          <a:xfrm>
            <a:off x="1011186" y="5950386"/>
            <a:ext cx="1953791" cy="64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78200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for UI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4667780"/>
              </p:ext>
            </p:extLst>
          </p:nvPr>
        </p:nvGraphicFramePr>
        <p:xfrm>
          <a:off x="457200" y="1773238"/>
          <a:ext cx="8229600" cy="4525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085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Solution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700808"/>
            <a:ext cx="8820472" cy="496151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452320" y="2204864"/>
            <a:ext cx="1296144" cy="2592288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0992" y="1666785"/>
            <a:ext cx="9073008" cy="5112568"/>
          </a:xfrm>
          <a:prstGeom prst="rect">
            <a:avLst/>
          </a:prstGeom>
          <a:solidFill>
            <a:schemeClr val="bg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280" y="2060848"/>
            <a:ext cx="1801736" cy="3495481"/>
          </a:xfrm>
          <a:prstGeom prst="rect">
            <a:avLst/>
          </a:prstGeom>
          <a:ln w="47625" cmpd="thickThin">
            <a:solidFill>
              <a:schemeClr val="tx1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5905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Behind the Scenes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0977559"/>
              </p:ext>
            </p:extLst>
          </p:nvPr>
        </p:nvGraphicFramePr>
        <p:xfrm>
          <a:off x="457200" y="1999382"/>
          <a:ext cx="8229600" cy="4525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http://flask.pocoo.org/docs/0.12/_static/flask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5439394"/>
            <a:ext cx="811576" cy="725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386" y="3238128"/>
            <a:ext cx="940223" cy="550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3568" y="3692934"/>
            <a:ext cx="1112616" cy="12955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1683" y="5089067"/>
            <a:ext cx="1127858" cy="131075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79712" y="1734801"/>
            <a:ext cx="1165961" cy="131075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67033" y="1723370"/>
            <a:ext cx="1158340" cy="133361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325373" y="4365104"/>
            <a:ext cx="1356478" cy="13793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5789" y="1691516"/>
            <a:ext cx="399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172501" y="1691516"/>
            <a:ext cx="325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77003" y="1691516"/>
            <a:ext cx="309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765475" y="1691516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087610" y="1691516"/>
            <a:ext cx="250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32801" y="1691516"/>
            <a:ext cx="319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105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6" grpId="0"/>
      <p:bldP spid="17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852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8"/>
          <p:cNvSpPr/>
          <p:nvPr/>
        </p:nvSpPr>
        <p:spPr>
          <a:xfrm>
            <a:off x="0" y="-1"/>
            <a:ext cx="9144000" cy="5671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42367" y="2623653"/>
            <a:ext cx="5659266" cy="617165"/>
          </a:xfrm>
        </p:spPr>
        <p:txBody>
          <a:bodyPr>
            <a:noAutofit/>
          </a:bodyPr>
          <a:lstStyle/>
          <a:p>
            <a:pPr marL="109728" indent="0" algn="ctr" rtl="0">
              <a:buNone/>
            </a:pPr>
            <a:r>
              <a:rPr lang="en-US" sz="4400" dirty="0" smtClean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&lt;!--Questions?--&gt;</a:t>
            </a:r>
            <a:endParaRPr lang="en-US" sz="4400" dirty="0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  <a:p>
            <a:pPr marL="109728" indent="0" algn="ctr" rtl="0">
              <a:buNone/>
            </a:pPr>
            <a:endParaRPr lang="en-US" sz="4400" dirty="0">
              <a:solidFill>
                <a:schemeClr val="accent1"/>
              </a:solidFill>
              <a:latin typeface="Arial"/>
              <a:cs typeface="Arial"/>
            </a:endParaRPr>
          </a:p>
          <a:p>
            <a:pPr marL="109728" indent="0" algn="ctr" rtl="0">
              <a:buNone/>
            </a:pPr>
            <a:endParaRPr lang="en-US" sz="4400" dirty="0" smtClean="0">
              <a:solidFill>
                <a:schemeClr val="accent1"/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4083" y="5930586"/>
            <a:ext cx="640048" cy="693385"/>
          </a:xfrm>
          <a:prstGeom prst="rect">
            <a:avLst/>
          </a:prstGeom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1977" y="5930586"/>
            <a:ext cx="640048" cy="693385"/>
          </a:xfrm>
          <a:prstGeom prst="rect">
            <a:avLst/>
          </a:prstGeom>
        </p:spPr>
      </p:pic>
      <p:pic>
        <p:nvPicPr>
          <p:cNvPr id="10" name="Picture 9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070" y="5930586"/>
            <a:ext cx="640048" cy="693385"/>
          </a:xfrm>
          <a:prstGeom prst="rect">
            <a:avLst/>
          </a:prstGeom>
        </p:spPr>
      </p:pic>
      <p:pic>
        <p:nvPicPr>
          <p:cNvPr id="7" name="תמונה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415" y="4103436"/>
            <a:ext cx="1731170" cy="923115"/>
          </a:xfrm>
          <a:prstGeom prst="rect">
            <a:avLst/>
          </a:prstGeom>
        </p:spPr>
      </p:pic>
      <p:pic>
        <p:nvPicPr>
          <p:cNvPr id="11" name="Picture 10" descr="icon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04" y="1274799"/>
            <a:ext cx="1367993" cy="12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048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8"/>
          <p:cNvSpPr/>
          <p:nvPr/>
        </p:nvSpPr>
        <p:spPr>
          <a:xfrm>
            <a:off x="0" y="-1"/>
            <a:ext cx="9144000" cy="5671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42367" y="2623653"/>
            <a:ext cx="5659266" cy="617165"/>
          </a:xfrm>
        </p:spPr>
        <p:txBody>
          <a:bodyPr>
            <a:noAutofit/>
          </a:bodyPr>
          <a:lstStyle/>
          <a:p>
            <a:pPr marL="109728" indent="0" algn="ctr" rtl="0">
              <a:buNone/>
            </a:pPr>
            <a:r>
              <a:rPr lang="en-US" sz="4400" dirty="0" smtClean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&lt;!--Thank you!--&gt;</a:t>
            </a:r>
            <a:endParaRPr lang="en-US" sz="4400" dirty="0">
              <a:solidFill>
                <a:schemeClr val="bg2">
                  <a:lumMod val="50000"/>
                </a:schemeClr>
              </a:solidFill>
              <a:latin typeface="Arial"/>
              <a:cs typeface="Arial"/>
            </a:endParaRPr>
          </a:p>
          <a:p>
            <a:pPr marL="109728" indent="0" algn="ctr" rtl="0">
              <a:buNone/>
            </a:pPr>
            <a:endParaRPr lang="en-US" sz="4400" dirty="0">
              <a:solidFill>
                <a:schemeClr val="accent1"/>
              </a:solidFill>
              <a:latin typeface="Arial"/>
              <a:cs typeface="Arial"/>
            </a:endParaRPr>
          </a:p>
          <a:p>
            <a:pPr marL="109728" indent="0" algn="ctr" rtl="0">
              <a:buNone/>
            </a:pPr>
            <a:endParaRPr lang="en-US" sz="4400" dirty="0" smtClean="0">
              <a:solidFill>
                <a:schemeClr val="accent1"/>
              </a:solidFill>
              <a:latin typeface="Arial"/>
              <a:cs typeface="Arial"/>
            </a:endParaRP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4083" y="5930586"/>
            <a:ext cx="640048" cy="693385"/>
          </a:xfrm>
          <a:prstGeom prst="rect">
            <a:avLst/>
          </a:prstGeom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1977" y="5930586"/>
            <a:ext cx="640048" cy="693385"/>
          </a:xfrm>
          <a:prstGeom prst="rect">
            <a:avLst/>
          </a:prstGeom>
        </p:spPr>
      </p:pic>
      <p:pic>
        <p:nvPicPr>
          <p:cNvPr id="10" name="Picture 9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63070" y="5930586"/>
            <a:ext cx="640048" cy="693385"/>
          </a:xfrm>
          <a:prstGeom prst="rect">
            <a:avLst/>
          </a:prstGeom>
        </p:spPr>
      </p:pic>
      <p:pic>
        <p:nvPicPr>
          <p:cNvPr id="7" name="תמונה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415" y="4103436"/>
            <a:ext cx="1731170" cy="923115"/>
          </a:xfrm>
          <a:prstGeom prst="rect">
            <a:avLst/>
          </a:prstGeom>
        </p:spPr>
      </p:pic>
      <p:pic>
        <p:nvPicPr>
          <p:cNvPr id="11" name="Picture 10" descr="icon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04" y="1274799"/>
            <a:ext cx="1367993" cy="124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2348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N them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 theme" id="{1DB56016-A711-460B-A069-ABA7BA7C31F4}" vid="{721EC323-EEF7-4401-B553-92004D360343}"/>
    </a:ext>
  </a:extLst>
</a:theme>
</file>

<file path=ppt/theme/theme2.xml><?xml version="1.0" encoding="utf-8"?>
<a:theme xmlns:a="http://schemas.openxmlformats.org/drawingml/2006/main" name="1_EN theme">
  <a:themeElements>
    <a:clrScheme name="Custom 1">
      <a:dk1>
        <a:sysClr val="windowText" lastClr="000000"/>
      </a:dk1>
      <a:lt1>
        <a:sysClr val="window" lastClr="FFFFFF"/>
      </a:lt1>
      <a:dk2>
        <a:srgbClr val="FFFFFF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 theme" id="{D3E2FFA5-E53E-40DA-9615-F13F2A4A8D76}" vid="{461E654B-61B9-4348-9E7C-6423BE44F5DB}"/>
    </a:ext>
  </a:extLst>
</a:theme>
</file>

<file path=ppt/theme/theme3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EN theme</Template>
  <TotalTime>5990</TotalTime>
  <Words>37</Words>
  <Application>Microsoft Office PowerPoint</Application>
  <PresentationFormat>On-screen Show (4:3)</PresentationFormat>
  <Paragraphs>21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Lucida Sans Unicode</vt:lpstr>
      <vt:lpstr>Verdana</vt:lpstr>
      <vt:lpstr>Wingdings 2</vt:lpstr>
      <vt:lpstr>Wingdings 3</vt:lpstr>
      <vt:lpstr>EN theme</vt:lpstr>
      <vt:lpstr>1_EN theme</vt:lpstr>
      <vt:lpstr>PowerPoint Presentation</vt:lpstr>
      <vt:lpstr>AI for UI</vt:lpstr>
      <vt:lpstr>Our Solution</vt:lpstr>
      <vt:lpstr>Behind the Scenes</vt:lpstr>
      <vt:lpstr>Demo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Windows7</dc:creator>
  <cp:lastModifiedBy>itc_user1</cp:lastModifiedBy>
  <cp:revision>379</cp:revision>
  <dcterms:created xsi:type="dcterms:W3CDTF">2015-10-13T11:11:08Z</dcterms:created>
  <dcterms:modified xsi:type="dcterms:W3CDTF">2017-01-19T11:22:27Z</dcterms:modified>
</cp:coreProperties>
</file>